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20254" y="607516"/>
            <a:ext cx="142218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السابع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49495"/>
              </p:ext>
            </p:extLst>
          </p:nvPr>
        </p:nvGraphicFramePr>
        <p:xfrm>
          <a:off x="696290" y="1277379"/>
          <a:ext cx="1079942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يستخدم الأدوات المناسبة لخياطة المنتج المحدد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 </a:t>
                      </a:r>
                      <a:r>
                        <a:rPr lang="ar-SA" dirty="0"/>
                        <a:t>ي</a:t>
                      </a:r>
                      <a:r>
                        <a:rPr lang="ar-AE" dirty="0"/>
                        <a:t>حضّر ويستخدم الأدوات والمواد اللازمة لعمل الخياطة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الأدوات المستخدمة للخياط</a:t>
                      </a:r>
                      <a:r>
                        <a:rPr lang="ar-SA" dirty="0"/>
                        <a:t>ة</a:t>
                      </a:r>
                      <a:r>
                        <a:rPr lang="ar-A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7" name="صورة 6">
            <a:extLst>
              <a:ext uri="{FF2B5EF4-FFF2-40B4-BE49-F238E27FC236}">
                <a16:creationId xmlns:a16="http://schemas.microsoft.com/office/drawing/2014/main" id="{744E6100-8888-4C9A-48CB-08E3DAEC4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616" y="3712029"/>
            <a:ext cx="2143125" cy="1868592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696291" y="2675418"/>
            <a:ext cx="10799420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0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علامة (صح )على الصورة المناسبة  لخياطة الشال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137E1FF8-C9D3-A4F8-CD4B-892878B22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37" y="3712029"/>
            <a:ext cx="1762125" cy="228892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52A500F2-561C-AE66-3573-DB73A5C89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4258" y="3838449"/>
            <a:ext cx="2351313" cy="21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9</cp:revision>
  <dcterms:created xsi:type="dcterms:W3CDTF">2024-07-04T06:51:15Z</dcterms:created>
  <dcterms:modified xsi:type="dcterms:W3CDTF">2024-07-20T08:13:04Z</dcterms:modified>
</cp:coreProperties>
</file>